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6" d="100"/>
          <a:sy n="66" d="100"/>
        </p:scale>
        <p:origin x="-13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  <p:transition spd="slow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  <p:transition spd="slow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8B204614-7B4C-4E4D-9CC1-32FEC84F073C}" type="datetimeFigureOut">
              <a:rPr lang="ru-RU" smtClean="0"/>
              <a:pPr/>
              <a:t>19.12.2014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93BF7BA2-8BA0-49B5-BD3E-5F0B44DBBD73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ransition spd="slow"/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5.xml"/><Relationship Id="rId2" Type="http://schemas.openxmlformats.org/officeDocument/2006/relationships/slide" Target="slide4.xml"/><Relationship Id="rId1" Type="http://schemas.openxmlformats.org/officeDocument/2006/relationships/slideLayout" Target="../slideLayouts/slideLayout2.xml"/><Relationship Id="rId5" Type="http://schemas.openxmlformats.org/officeDocument/2006/relationships/slide" Target="slide10.xml"/><Relationship Id="rId4" Type="http://schemas.openxmlformats.org/officeDocument/2006/relationships/slide" Target="slide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blipFill dpi="0" rotWithShape="1">
          <a:blip r:embed="rId2">
            <a:lum/>
          </a:blip>
          <a:srcRect/>
          <a:stretch>
            <a:fillRect t="-45000" b="-45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5143512"/>
            <a:ext cx="7772400" cy="1470025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rgbClr val="FF0000"/>
                </a:solidFill>
              </a:rPr>
              <a:t>Софья Васильевна Ковалевская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   29 января 1891 года Ковалевская в возрасте 41 года скончалась в Стокгольме. Похоронена в Стокгольме на Северном кладбище.</a:t>
            </a:r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 smtClean="0"/>
          </a:p>
          <a:p>
            <a:pPr>
              <a:buNone/>
            </a:pPr>
            <a:r>
              <a:rPr lang="ru-RU" dirty="0" smtClean="0"/>
              <a:t>                    </a:t>
            </a:r>
            <a:endParaRPr lang="ru-RU" sz="66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1500174"/>
            <a:ext cx="8686800" cy="1981208"/>
          </a:xfrm>
        </p:spPr>
        <p:txBody>
          <a:bodyPr/>
          <a:lstStyle/>
          <a:p>
            <a:r>
              <a:rPr lang="ru-RU" dirty="0" smtClean="0"/>
              <a:t>                  </a:t>
            </a:r>
            <a:r>
              <a:rPr lang="ru-RU" sz="7200" dirty="0" smtClean="0">
                <a:solidFill>
                  <a:srgbClr val="FF0000"/>
                </a:solidFill>
              </a:rPr>
              <a:t>!!!Конец!!!</a:t>
            </a:r>
            <a:endParaRPr lang="ru-RU" sz="7200" dirty="0">
              <a:solidFill>
                <a:srgbClr val="FF0000"/>
              </a:solidFill>
            </a:endParaRPr>
          </a:p>
        </p:txBody>
      </p:sp>
      <p:pic>
        <p:nvPicPr>
          <p:cNvPr id="6" name="Рисунок 5" descr="i (7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 rot="20493588">
            <a:off x="428596" y="1071545"/>
            <a:ext cx="1857388" cy="2465559"/>
          </a:xfrm>
          <a:prstGeom prst="rect">
            <a:avLst/>
          </a:prstGeom>
        </p:spPr>
      </p:pic>
      <p:pic>
        <p:nvPicPr>
          <p:cNvPr id="7" name="Рисунок 6" descr="i (8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 rot="966667">
            <a:off x="6971677" y="1161353"/>
            <a:ext cx="2052648" cy="2654286"/>
          </a:xfrm>
          <a:prstGeom prst="rect">
            <a:avLst/>
          </a:prstGeom>
        </p:spPr>
      </p:pic>
      <p:pic>
        <p:nvPicPr>
          <p:cNvPr id="8" name="Рисунок 7" descr="i (9).jp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21208765">
            <a:off x="3214678" y="3429000"/>
            <a:ext cx="2206478" cy="2928953"/>
          </a:xfrm>
          <a:prstGeom prst="rect">
            <a:avLst/>
          </a:prstGeom>
        </p:spPr>
      </p:pic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4282" y="357166"/>
            <a:ext cx="8686800" cy="838200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400" dirty="0" smtClean="0"/>
              <a:t>     Ковалевская Софья </a:t>
            </a:r>
            <a:r>
              <a:rPr lang="ru-RU" sz="2400" dirty="0" err="1" smtClean="0"/>
              <a:t>Васильевна-родилась</a:t>
            </a:r>
            <a:r>
              <a:rPr lang="ru-RU" sz="2400" dirty="0" smtClean="0"/>
              <a:t> ; 3 [15] января 1850, Москва — 29 января [10 февраля] 1891, </a:t>
            </a:r>
            <a:r>
              <a:rPr lang="ru-RU" sz="2400" dirty="0" err="1" smtClean="0"/>
              <a:t>Стокгольм.Она</a:t>
            </a:r>
            <a:r>
              <a:rPr lang="ru-RU" sz="2400" dirty="0" smtClean="0"/>
              <a:t> русский математик и механик , с 1889 года иностранный член корреспондент Петербургской Академии наук. Первая в России и в Северной Европе женщина-профессор и первая в мире женщина — профессор математики.</a:t>
            </a:r>
            <a:endParaRPr lang="ru-RU" sz="2400" dirty="0"/>
          </a:p>
        </p:txBody>
      </p:sp>
      <p:pic>
        <p:nvPicPr>
          <p:cNvPr id="4" name="Рисунок 3" descr="i (6)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00298" y="3857629"/>
            <a:ext cx="2571768" cy="3000372"/>
          </a:xfrm>
          <a:prstGeom prst="rect">
            <a:avLst/>
          </a:prstGeom>
        </p:spPr>
      </p:pic>
      <p:pic>
        <p:nvPicPr>
          <p:cNvPr id="5" name="Рисунок 4" descr="i (12).jp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786446" y="3869968"/>
            <a:ext cx="2500330" cy="2988032"/>
          </a:xfrm>
          <a:prstGeom prst="rect">
            <a:avLst/>
          </a:prstGeom>
        </p:spPr>
      </p:pic>
    </p:spTree>
  </p:cSld>
  <p:clrMapOvr>
    <a:masterClrMapping/>
  </p:clrMapOvr>
  <p:transition spd="slow">
    <p:wedg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биография: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ru-RU" sz="2800" dirty="0" smtClean="0">
                <a:hlinkClick r:id="rId2" action="ppaction://hlinksldjump"/>
              </a:rPr>
              <a:t>Родители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hlinkClick r:id="rId3" action="ppaction://hlinksldjump"/>
              </a:rPr>
              <a:t>Учеба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hlinkClick r:id="rId4" action="ppaction://hlinksldjump"/>
              </a:rPr>
              <a:t>Достижения</a:t>
            </a:r>
            <a:endParaRPr lang="ru-RU" sz="2800" dirty="0" smtClean="0"/>
          </a:p>
          <a:p>
            <a:pPr>
              <a:buFont typeface="Wingdings" pitchFamily="2" charset="2"/>
              <a:buChar char="Ø"/>
            </a:pPr>
            <a:r>
              <a:rPr lang="ru-RU" sz="2800" dirty="0" smtClean="0">
                <a:hlinkClick r:id="rId5" action="ppaction://hlinksldjump"/>
              </a:rPr>
              <a:t>Смерть Софьи</a:t>
            </a:r>
            <a:endParaRPr lang="ru-RU" sz="2800" dirty="0" smtClean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Родители: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04800" y="1554162"/>
            <a:ext cx="7053282" cy="4525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Дочь генерал-лейтенанта артиллерии В. В. </a:t>
            </a:r>
            <a:r>
              <a:rPr lang="ru-RU" sz="2800" dirty="0" err="1" smtClean="0"/>
              <a:t>Корвин-Круковского</a:t>
            </a:r>
            <a:r>
              <a:rPr lang="ru-RU" sz="2800" dirty="0" smtClean="0"/>
              <a:t> и Елизаветы Фёдоровны. Дед Ковалевской, генерал от инфантерии Ф. Ф. Шуберт, был выдающимся математиком, а прадед Ф. И. Шуберт ещё более известным астрономом. Свои детские годы Ковалевская провела в поместье отца </a:t>
            </a:r>
            <a:r>
              <a:rPr lang="ru-RU" sz="2800" dirty="0" err="1" smtClean="0"/>
              <a:t>Полибино</a:t>
            </a:r>
            <a:r>
              <a:rPr lang="ru-RU" sz="2800" dirty="0" smtClean="0"/>
              <a:t> </a:t>
            </a:r>
            <a:r>
              <a:rPr lang="ru-RU" sz="2800" dirty="0" err="1" smtClean="0"/>
              <a:t>Невельского</a:t>
            </a:r>
            <a:r>
              <a:rPr lang="ru-RU" sz="2800" dirty="0" smtClean="0"/>
              <a:t> уезда, Витебской губернии. </a:t>
            </a:r>
            <a:endParaRPr lang="ru-RU" sz="2800" dirty="0"/>
          </a:p>
        </p:txBody>
      </p:sp>
      <p:sp>
        <p:nvSpPr>
          <p:cNvPr id="5" name="Управляющая кнопка: домой 4">
            <a:hlinkClick r:id="" action="ppaction://hlinkshowjump?jump=lastslideviewed" highlightClick="1"/>
          </p:cNvPr>
          <p:cNvSpPr/>
          <p:nvPr/>
        </p:nvSpPr>
        <p:spPr>
          <a:xfrm>
            <a:off x="214282" y="6286520"/>
            <a:ext cx="428628" cy="57148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diamond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D:\Program Files\Microsoft Office\MEDIA\CAGCAT10\j0301252.wmf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500826" y="4429132"/>
            <a:ext cx="2214610" cy="221459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Учеба: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     Первые </a:t>
            </a:r>
            <a:r>
              <a:rPr lang="ru-RU" sz="2800" dirty="0" smtClean="0"/>
              <a:t>уроки, кроме гувернанток, давал Ковалевской с восьмилетнего возраста домашний наставник, сын мелкопоместного шляхтича Иосиф Игнатьевич Малевич, поместивший в книге </a:t>
            </a:r>
            <a:r>
              <a:rPr lang="en-US" sz="2800" dirty="0" smtClean="0"/>
              <a:t>«</a:t>
            </a:r>
            <a:r>
              <a:rPr lang="ru-RU" sz="2800" dirty="0" smtClean="0"/>
              <a:t>Русская старина</a:t>
            </a:r>
            <a:r>
              <a:rPr lang="en-US" sz="2800" dirty="0" smtClean="0"/>
              <a:t>» (</a:t>
            </a:r>
            <a:r>
              <a:rPr lang="ru-RU" sz="2800" dirty="0" smtClean="0"/>
              <a:t>декабрь 1890) воспоминания о своей ученице. В 1866 году Ковалевская впервые поехала за границу, а потом жила в Санкт-Петербурге, где брала уроки математического анализа у А. Н. </a:t>
            </a:r>
            <a:r>
              <a:rPr lang="ru-RU" sz="2800" dirty="0" err="1" smtClean="0"/>
              <a:t>Страннолюбского</a:t>
            </a:r>
            <a:r>
              <a:rPr lang="ru-RU" sz="2800" dirty="0" smtClean="0"/>
              <a:t>.</a:t>
            </a:r>
            <a:endParaRPr lang="ru-RU" sz="2800" dirty="0"/>
          </a:p>
        </p:txBody>
      </p:sp>
    </p:spTree>
  </p:cSld>
  <p:clrMapOvr>
    <a:masterClrMapping/>
  </p:clrMapOvr>
  <p:transition spd="slow">
    <p:wheel spokes="3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214282" y="1142984"/>
            <a:ext cx="8686800" cy="4525963"/>
          </a:xfrm>
        </p:spPr>
        <p:txBody>
          <a:bodyPr/>
          <a:lstStyle/>
          <a:p>
            <a:pPr>
              <a:buNone/>
            </a:pPr>
            <a:r>
              <a:rPr lang="ru-RU" sz="2800" dirty="0" smtClean="0"/>
              <a:t>   В </a:t>
            </a:r>
            <a:r>
              <a:rPr lang="ru-RU" sz="2800" dirty="0" smtClean="0"/>
              <a:t>1869 году училась в </a:t>
            </a:r>
            <a:r>
              <a:rPr lang="ru-RU" sz="2800" dirty="0" err="1" smtClean="0"/>
              <a:t>Гейдельбергском</a:t>
            </a:r>
            <a:r>
              <a:rPr lang="ru-RU" sz="2800" dirty="0" smtClean="0"/>
              <a:t> университете у </a:t>
            </a:r>
            <a:r>
              <a:rPr lang="ru-RU" sz="2800" dirty="0" err="1" smtClean="0"/>
              <a:t>Кенигсбергера</a:t>
            </a:r>
            <a:r>
              <a:rPr lang="ru-RU" sz="2800" dirty="0" smtClean="0"/>
              <a:t>, а с 1870 года по 1874 год в Берлинском университете у К. Т. В. Вейерштрасса. По правилам университета женщины не могли слушать лекции. Но Вейерштрасс, заинтересованный в раскрытии математических дарований Софьи, руководил её занятиями.</a:t>
            </a:r>
          </a:p>
          <a:p>
            <a:endParaRPr lang="ru-RU" dirty="0"/>
          </a:p>
        </p:txBody>
      </p:sp>
      <p:sp>
        <p:nvSpPr>
          <p:cNvPr id="5" name="Управляющая кнопка: домой 4">
            <a:hlinkClick r:id="rId2" action="ppaction://hlinksldjump" highlightClick="1"/>
          </p:cNvPr>
          <p:cNvSpPr/>
          <p:nvPr/>
        </p:nvSpPr>
        <p:spPr>
          <a:xfrm>
            <a:off x="428596" y="6429396"/>
            <a:ext cx="428628" cy="428604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wheel spokes="8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Достижения: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None/>
            </a:pPr>
            <a:r>
              <a:rPr lang="ru-RU" sz="2800" dirty="0" smtClean="0"/>
              <a:t>  1. Наиболее важные исследования относятся к теории вращения твёрдого тела. Ковалевская открыла третий классический случай разрешимости задачи о вращении твёрдого тела вокруг неподвижной точки. Этим продвинула вперёд решение задачи, начатое Леонардом Эйлером и Ж. Л. Лагранжем.</a:t>
            </a:r>
          </a:p>
          <a:p>
            <a:pPr>
              <a:buNone/>
            </a:pPr>
            <a:r>
              <a:rPr lang="ru-RU" sz="2800" dirty="0" smtClean="0"/>
              <a:t>    </a:t>
            </a:r>
            <a:endParaRPr lang="ru-RU" sz="2800" dirty="0"/>
          </a:p>
        </p:txBody>
      </p:sp>
    </p:spTree>
  </p:cSld>
  <p:clrMapOvr>
    <a:masterClrMapping/>
  </p:clrMapOvr>
  <p:transition spd="slow">
    <p:strips dir="ru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2. Доказала существование аналитического (голоморфного) решения задачи Коши для систем дифференциальных уравнений с частными производными, исследовала задачу Лапласа о равновесии кольца Сатурна, получила второе приближение.</a:t>
            </a:r>
          </a:p>
          <a:p>
            <a:pPr>
              <a:buNone/>
            </a:pPr>
            <a:endParaRPr lang="ru-RU" sz="2800" dirty="0"/>
          </a:p>
        </p:txBody>
      </p:sp>
    </p:spTree>
  </p:cSld>
  <p:clrMapOvr>
    <a:masterClrMapping/>
  </p:clrMapOvr>
  <p:transition spd="slow">
    <p:cover dir="ld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>
              <a:buNone/>
            </a:pPr>
            <a:r>
              <a:rPr lang="ru-RU" sz="2800" dirty="0" smtClean="0"/>
              <a:t>3. Решила задачу о приведении некоторого класса абелевых интегралов третьего ранга к эллиптическим интегралам. Работала также в области теории потенциала, математической физики, небесной механики. </a:t>
            </a:r>
          </a:p>
          <a:p>
            <a:pPr>
              <a:buNone/>
            </a:pPr>
            <a:r>
              <a:rPr lang="ru-RU" sz="2800" dirty="0" smtClean="0"/>
              <a:t>    В 1889 получила большую премию Парижской академии за исследование о вращении тяжёлого несимметричного волчка.</a:t>
            </a:r>
          </a:p>
          <a:p>
            <a:pPr>
              <a:buNone/>
            </a:pPr>
            <a:endParaRPr lang="ru-RU" sz="2800" dirty="0"/>
          </a:p>
        </p:txBody>
      </p:sp>
      <p:sp>
        <p:nvSpPr>
          <p:cNvPr id="4" name="Управляющая кнопка: домой 3">
            <a:hlinkClick r:id="rId2" action="ppaction://hlinksldjump" highlightClick="1"/>
          </p:cNvPr>
          <p:cNvSpPr/>
          <p:nvPr/>
        </p:nvSpPr>
        <p:spPr>
          <a:xfrm>
            <a:off x="285720" y="6357958"/>
            <a:ext cx="428628" cy="50004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ransition spd="slow">
    <p:strips dir="ld"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78</TotalTime>
  <Words>376</Words>
  <Application>Microsoft Office PowerPoint</Application>
  <PresentationFormat>Экран (4:3)</PresentationFormat>
  <Paragraphs>23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11</vt:i4>
      </vt:variant>
    </vt:vector>
  </HeadingPairs>
  <TitlesOfParts>
    <vt:vector size="12" baseType="lpstr">
      <vt:lpstr>Трек</vt:lpstr>
      <vt:lpstr>Софья Васильевна Ковалевская</vt:lpstr>
      <vt:lpstr>Слайд 2</vt:lpstr>
      <vt:lpstr>биография:</vt:lpstr>
      <vt:lpstr>Родители:</vt:lpstr>
      <vt:lpstr>Учеба:</vt:lpstr>
      <vt:lpstr>Слайд 6</vt:lpstr>
      <vt:lpstr>Достижения:</vt:lpstr>
      <vt:lpstr>Слайд 8</vt:lpstr>
      <vt:lpstr>Слайд 9</vt:lpstr>
      <vt:lpstr>Слайд 10</vt:lpstr>
      <vt:lpstr>                  !!!Конец!!!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Софья Васильевна Ковалевская</dc:title>
  <dc:creator>катя</dc:creator>
  <cp:lastModifiedBy>катя</cp:lastModifiedBy>
  <cp:revision>10</cp:revision>
  <dcterms:created xsi:type="dcterms:W3CDTF">2014-12-17T13:25:36Z</dcterms:created>
  <dcterms:modified xsi:type="dcterms:W3CDTF">2014-12-19T14:00:00Z</dcterms:modified>
</cp:coreProperties>
</file>