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70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CC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Lbls>
            <c:dLbl>
              <c:idx val="3"/>
              <c:layout>
                <c:manualLayout>
                  <c:x val="0.14028585836492663"/>
                  <c:y val="-9.4912397648853983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effectLst>
                      <a:glow rad="1397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зеленые и черные</c:v>
                </c:pt>
                <c:pt idx="1">
                  <c:v>карие и болотные</c:v>
                </c:pt>
                <c:pt idx="2">
                  <c:v>голубые и синие</c:v>
                </c:pt>
                <c:pt idx="3">
                  <c:v>серые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0.25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defRPr>
          </a:pPr>
          <a:endParaRPr lang="ru-RU"/>
        </a:p>
      </c:txPr>
    </c:legend>
    <c:plotVisOnly val="1"/>
  </c:chart>
  <c:txPr>
    <a:bodyPr/>
    <a:lstStyle/>
    <a:p>
      <a:pPr>
        <a:defRPr sz="2400">
          <a:ln>
            <a:solidFill>
              <a:srgbClr val="FFC000"/>
            </a:solidFill>
          </a:ln>
          <a:solidFill>
            <a:srgbClr val="FFFF00"/>
          </a:solidFill>
          <a:latin typeface="Monotype Corsiva" pitchFamily="66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ww-1420-wh-708-fw-1195-fh-502-pd-1&amp;p=1&amp;text=%D0%B3%D0%BB%D0%B0%D0%B7%D0%B0%20%D0%BA%D0%B0%D1%80%D1%82%D0%B8%D0%BD%D0%BA%D0%B8&amp;noreask=1&amp;pos=38&amp;rpt=simage&amp;lr=2&amp;img_url=http://img1.liveinternet.ru/images/attach/c/8/104/967/104967455_large_CitySmileORG_w00070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uinfo=ww-1420-wh-708-fw-1195-fh-502-pd-1&amp;p=1&amp;text=%D0%B3%D0%BB%D0%B0%D0%B7%D0%BA%D0%B8%20%D0%BA%D0%B0%D1%80%D1%82%D0%B8%D0%BD%D0%BA%D0%B8&amp;noreask=1&amp;pos=59&amp;rpt=simage&amp;lr=2&amp;img_url=http://www.charla.ru/uploads/images/1/a/5/0/8901/e0c60a80d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bshaga.kz/blog-86-26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-285776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Глаза</a:t>
            </a:r>
            <a:endParaRPr lang="ru-RU" sz="8800" dirty="0">
              <a:ln>
                <a:solidFill>
                  <a:srgbClr val="7030A0"/>
                </a:solidFill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218" name="Picture 2" descr="http://img-fotki.yandex.ru/get/6611/80261746.15e/0_99b3e_cec4846c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142984"/>
            <a:ext cx="6899022" cy="43130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Выполнила ученица 7 класса </a:t>
            </a:r>
          </a:p>
          <a:p>
            <a:pPr algn="r"/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Лопаткина Елена</a:t>
            </a:r>
            <a:endParaRPr lang="ru-RU" sz="44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2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1214422"/>
            <a:ext cx="9829840" cy="3797304"/>
          </a:xfrm>
        </p:spPr>
        <p:txBody>
          <a:bodyPr>
            <a:normAutofit/>
          </a:bodyPr>
          <a:lstStyle/>
          <a:p>
            <a:r>
              <a:rPr lang="ru-RU" sz="130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Конец</a:t>
            </a:r>
            <a:endParaRPr lang="ru-RU" sz="130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05408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Содержание:</a:t>
            </a:r>
            <a:endParaRPr lang="ru-RU" sz="66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>
              <a:buClr>
                <a:srgbClr val="FF0066"/>
              </a:buClr>
              <a:buSzPct val="100000"/>
              <a:buFont typeface="Wingdings" pitchFamily="2" charset="2"/>
              <a:buChar char="v"/>
            </a:pPr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  <a:hlinkClick r:id="rId2" action="ppaction://hlinksldjump"/>
              </a:rPr>
              <a:t>Что такое глаза?</a:t>
            </a:r>
            <a:endParaRPr lang="ru-RU" sz="4400" b="1" dirty="0" smtClean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  <a:p>
            <a:pPr>
              <a:buClr>
                <a:srgbClr val="FF0066"/>
              </a:buClr>
              <a:buSzPct val="100000"/>
              <a:buFont typeface="Wingdings" pitchFamily="2" charset="2"/>
              <a:buChar char="v"/>
            </a:pPr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  <a:hlinkClick r:id="rId3" action="ppaction://hlinksldjump"/>
              </a:rPr>
              <a:t>Цвет глаз</a:t>
            </a:r>
            <a:endParaRPr lang="ru-RU" sz="4400" b="1" dirty="0" smtClean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  <a:p>
            <a:pPr>
              <a:buClr>
                <a:srgbClr val="FF0066"/>
              </a:buClr>
              <a:buSzPct val="100000"/>
              <a:buFont typeface="Wingdings" pitchFamily="2" charset="2"/>
              <a:buChar char="v"/>
            </a:pPr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  <a:hlinkClick r:id="rId4" action="ppaction://hlinksldjump"/>
              </a:rPr>
              <a:t>Статистика</a:t>
            </a:r>
            <a:endParaRPr lang="ru-RU" sz="4400" b="1" dirty="0" smtClean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  <a:p>
            <a:pPr>
              <a:buClr>
                <a:srgbClr val="FF0066"/>
              </a:buClr>
              <a:buSzPct val="100000"/>
              <a:buFont typeface="Wingdings" pitchFamily="2" charset="2"/>
              <a:buChar char="v"/>
            </a:pPr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  <a:hlinkClick r:id="rId5" action="ppaction://hlinksldjump"/>
              </a:rPr>
              <a:t>Стихотворная страничка</a:t>
            </a:r>
            <a:endParaRPr lang="ru-RU" sz="4400" b="1" dirty="0" smtClean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  <a:p>
            <a:pPr>
              <a:buClr>
                <a:srgbClr val="FF0066"/>
              </a:buClr>
              <a:buSzPct val="100000"/>
              <a:buFont typeface="Wingdings" pitchFamily="2" charset="2"/>
              <a:buChar char="v"/>
            </a:pPr>
            <a:r>
              <a:rPr lang="ru-RU" sz="4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  <a:hlinkClick r:id="rId6" action="ppaction://hlinksldjump"/>
              </a:rPr>
              <a:t>Список  литературы</a:t>
            </a:r>
            <a:endParaRPr lang="ru-RU" sz="44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pic>
        <p:nvPicPr>
          <p:cNvPr id="8193" name="Picture 1" descr="C:\Users\Аня\AppData\Local\Microsoft\Windows\Temporary Internet Files\Content.IE5\CUEXJB7K\MC9004377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072330" y="214290"/>
            <a:ext cx="1854200" cy="16668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1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Что такое глаза? </a:t>
            </a:r>
            <a:endParaRPr lang="ru-RU" sz="7200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  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Человеческий глаз представляет из себя сложную систему.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Ее цель – точное восприятие, обработка и передача  информации.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Все отдельные части глаза служат выполнению этой цели  </a:t>
            </a:r>
            <a:endParaRPr lang="ru-RU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7175" name="Picture 7" descr="http://kartinkas2011.narod.ru/Images/glaz/bbb4b661ce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-10000" contrast="30000"/>
          </a:blip>
          <a:srcRect/>
          <a:stretch>
            <a:fillRect/>
          </a:stretch>
        </p:blipFill>
        <p:spPr bwMode="auto">
          <a:xfrm>
            <a:off x="357158" y="4116561"/>
            <a:ext cx="2500362" cy="2312834"/>
          </a:xfrm>
          <a:prstGeom prst="rect">
            <a:avLst/>
          </a:prstGeom>
          <a:noFill/>
        </p:spPr>
      </p:pic>
      <p:pic>
        <p:nvPicPr>
          <p:cNvPr id="9" name="Picture 7" descr="http://kartinkas2011.narod.ru/Images/glaz/bbb4b661ce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lum bright="-10000" contrast="30000"/>
          </a:blip>
          <a:srcRect/>
          <a:stretch>
            <a:fillRect/>
          </a:stretch>
        </p:blipFill>
        <p:spPr bwMode="auto">
          <a:xfrm>
            <a:off x="3286116" y="4143380"/>
            <a:ext cx="2571768" cy="2286016"/>
          </a:xfrm>
          <a:prstGeom prst="rect">
            <a:avLst/>
          </a:prstGeom>
          <a:noFill/>
        </p:spPr>
      </p:pic>
      <p:pic>
        <p:nvPicPr>
          <p:cNvPr id="10" name="Picture 7" descr="http://kartinkas2011.narod.ru/Images/glaz/bbb4b661ce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30000"/>
          </a:blip>
          <a:srcRect/>
          <a:stretch>
            <a:fillRect/>
          </a:stretch>
        </p:blipFill>
        <p:spPr bwMode="auto">
          <a:xfrm>
            <a:off x="6357950" y="4214818"/>
            <a:ext cx="2500330" cy="2214578"/>
          </a:xfrm>
          <a:prstGeom prst="rect">
            <a:avLst/>
          </a:prstGeom>
          <a:noFill/>
        </p:spPr>
      </p:pic>
      <p:sp>
        <p:nvSpPr>
          <p:cNvPr id="7" name="Управляющая кнопка: домой 6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Цвет глаз</a:t>
            </a:r>
            <a:endParaRPr lang="ru-RU" sz="54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</a:rPr>
              <a:t>    </a:t>
            </a: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У каждого человека глаза неповторимы по своей окраске. 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</a:rPr>
              <a:t>    </a:t>
            </a:r>
            <a:endParaRPr lang="ru-RU" b="1" dirty="0">
              <a:ln>
                <a:solidFill>
                  <a:srgbClr val="7030A0"/>
                </a:solidFill>
              </a:ln>
              <a:solidFill>
                <a:srgbClr val="FF0066"/>
              </a:solidFill>
            </a:endParaRPr>
          </a:p>
        </p:txBody>
      </p:sp>
      <p:pic>
        <p:nvPicPr>
          <p:cNvPr id="7170" name="Picture 2" descr="http://www.web.iran-forum.ir/uploads/posts/2011-09/1315780059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643182"/>
            <a:ext cx="5021582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http://static.diary.ru/userdir/1/4/1/5/1415043/745352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643182"/>
            <a:ext cx="2752725" cy="3724276"/>
          </a:xfrm>
          <a:prstGeom prst="rect">
            <a:avLst/>
          </a:prstGeom>
          <a:noFill/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Статистика</a:t>
            </a:r>
            <a:endParaRPr lang="ru-RU" sz="54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001056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7996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Monotype Corsiva" pitchFamily="66" charset="0"/>
                        </a:rPr>
                        <a:t>Цвет глаз</a:t>
                      </a:r>
                      <a:endParaRPr lang="ru-RU" sz="3200" dirty="0"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Численность людей в России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66CC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Зеленые и Черные</a:t>
                      </a:r>
                      <a:endParaRPr lang="ru-RU" sz="2800" b="0" i="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5%</a:t>
                      </a:r>
                      <a:endParaRPr lang="ru-RU" sz="280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Карие</a:t>
                      </a:r>
                      <a:r>
                        <a:rPr lang="ru-RU" sz="2800" b="0" i="0" baseline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 и</a:t>
                      </a:r>
                      <a:r>
                        <a:rPr lang="ru-RU" sz="2800" b="0" i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 Болотные</a:t>
                      </a:r>
                    </a:p>
                    <a:p>
                      <a:pPr algn="ctr"/>
                      <a:endParaRPr lang="ru-RU" sz="2800" b="0" i="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25%</a:t>
                      </a:r>
                      <a:endParaRPr lang="ru-RU" sz="280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dirty="0" err="1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Голубые</a:t>
                      </a:r>
                      <a:r>
                        <a:rPr lang="ru-RU" sz="2800" b="0" i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 и Синие</a:t>
                      </a:r>
                    </a:p>
                    <a:p>
                      <a:pPr algn="ctr"/>
                      <a:endParaRPr lang="ru-RU" sz="2800" b="0" i="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20%</a:t>
                      </a:r>
                      <a:endParaRPr lang="ru-RU" sz="280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Серые</a:t>
                      </a:r>
                      <a:endParaRPr lang="ru-RU" sz="2800" b="0" i="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66"/>
                          </a:solidFill>
                          <a:latin typeface="Monotype Corsiva" pitchFamily="66" charset="0"/>
                        </a:rPr>
                        <a:t>50%</a:t>
                      </a:r>
                      <a:endParaRPr lang="ru-RU" sz="2800" dirty="0">
                        <a:solidFill>
                          <a:srgbClr val="FF0066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Статистика</a:t>
            </a:r>
            <a:endParaRPr lang="ru-RU" sz="54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Стихотворная страничка</a:t>
            </a:r>
            <a:endParaRPr lang="ru-RU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9144000" cy="6357958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Коль счастлив ты, иль грусть взяла  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О том расскажут нам глаза. 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Глаза ведь зеркало души,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В них видно тайные мечты. В глазах увидеть можно свет,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Или же тьму, коль света нет,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  Желанья тайные видны.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   О всем расскажут нам они. Когда любовь вдруг посетила,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  Как грозный плющ тебя скрутила,   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Глаза прекрасны, блеск в глазах,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И потерять любовь в них страх. Глаза зеркальные моря,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Сквозь них увижу я тебя,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В них крик живет твоей души. 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Глаза! О, как вы хороши. </a:t>
            </a:r>
            <a:endParaRPr lang="ru-RU" sz="24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214282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Стихотворная страничка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9072626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А у весны зеленые глаза. </a:t>
            </a:r>
          </a:p>
          <a:p>
            <a:pPr>
              <a:buNone/>
            </a:pPr>
            <a:r>
              <a:rPr lang="ru-RU" sz="3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</a:t>
            </a: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В них солнца лучик прыгает, играя,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Небес благословенных бирюза</a:t>
            </a:r>
            <a:b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В них льдинкою прозрачной нежно тает.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А у весны зеленые глаза.</a:t>
            </a:r>
            <a:b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Посмотришь в них – и в сердце свет польется</a:t>
            </a:r>
            <a:b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И чистая хрустальная слеза 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  К душе измученной надеждой прикоснется.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  А у весны зеленые глаза.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  Их  свет волшебный  все нежней  с годами…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  И ты поймешь, что позабыть нельзя </a:t>
            </a:r>
          </a:p>
          <a:p>
            <a:pPr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Весну с зелеными, как у меня, глазами…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71504" cy="500042"/>
          </a:xfrm>
          <a:prstGeom prst="actionButtonBackPrevious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71504" cy="500042"/>
          </a:xfrm>
          <a:prstGeom prst="actionButtonForwardNext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66"/>
                </a:solidFill>
                <a:latin typeface="Monotype Corsiva" pitchFamily="66" charset="0"/>
              </a:rPr>
              <a:t>Список литературы</a:t>
            </a:r>
            <a:endParaRPr lang="ru-RU" sz="5400" b="1" dirty="0">
              <a:ln>
                <a:solidFill>
                  <a:srgbClr val="7030A0"/>
                </a:solidFill>
              </a:ln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http://ru.wikipedia.org/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http://www.myshared.ru/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http://obshaga.kz/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4000496" y="6357958"/>
            <a:ext cx="642942" cy="500042"/>
          </a:xfrm>
          <a:prstGeom prst="actionButtonHome">
            <a:avLst/>
          </a:prstGeom>
          <a:solidFill>
            <a:srgbClr val="FF0066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107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Глаза</vt:lpstr>
      <vt:lpstr>Содержание:</vt:lpstr>
      <vt:lpstr>Что такое глаза? </vt:lpstr>
      <vt:lpstr>Цвет глаз</vt:lpstr>
      <vt:lpstr>Статистика</vt:lpstr>
      <vt:lpstr>Статистика</vt:lpstr>
      <vt:lpstr>Стихотворная страничка</vt:lpstr>
      <vt:lpstr>Стихотворная страничка</vt:lpstr>
      <vt:lpstr>Список литературы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МБОУ Сойгинская СОШ</dc:creator>
  <cp:lastModifiedBy>User</cp:lastModifiedBy>
  <cp:revision>36</cp:revision>
  <dcterms:created xsi:type="dcterms:W3CDTF">2014-05-09T13:13:28Z</dcterms:created>
  <dcterms:modified xsi:type="dcterms:W3CDTF">2014-05-26T09:20:38Z</dcterms:modified>
</cp:coreProperties>
</file>